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sacrѐe famille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Mon père 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214400" y="119140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</a:rPr>
              <a:t>Mon père  s ́ appelle iron man. Il a 46 ans. Il aime utiliser sa force.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-GB" sz="2800">
                <a:solidFill>
                  <a:schemeClr val="dk1"/>
                </a:solidFill>
              </a:rPr>
              <a:t>  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025" y="2762500"/>
            <a:ext cx="882074" cy="1333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mère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mère s ̀ appelle Polly.  Elle a 44 ans. Elle est grosse et mange du chocolat.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75" y="1776525"/>
            <a:ext cx="2399875" cy="126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moi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Je m’appelle Sam Smith. J’ai 25 ans. J’aime la musique.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143950"/>
            <a:ext cx="2134599" cy="143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soeur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soeur s’appelle Holly. Elle a 10 ans. Elle aime parler.   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770700"/>
            <a:ext cx="17430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Mon frère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Mon frère s’appelle collin. Il a 6 ans. Il aime foot ball.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1600" y="1786937"/>
            <a:ext cx="1725324" cy="1725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