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Relationship Id="rId4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sacré famille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mère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mère s’appelle Sarah. Elle a les cheveux noirs et les yeux bruns.  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Mon  père s’appelle Mark. Elle a les cheveux noirs et les yeux bruns 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                     Ma mére                                 Mon pére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8749" y="2874370"/>
            <a:ext cx="2317275" cy="1374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2250" y="2653399"/>
            <a:ext cx="2218225" cy="166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0799" y="2092099"/>
            <a:ext cx="3246424" cy="279177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3523725" y="1779500"/>
            <a:ext cx="852600" cy="31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Moi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5134025" y="1847125"/>
            <a:ext cx="1023000" cy="3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Katie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700975" y="606225"/>
            <a:ext cx="67917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solidFill>
                  <a:schemeClr val="dk2"/>
                </a:solidFill>
              </a:rPr>
              <a:t>Je m appelle Happy. J’aime aller au parc.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solidFill>
                  <a:schemeClr val="dk2"/>
                </a:solidFill>
              </a:rPr>
              <a:t>Ma soeur s’appelle Katie. Sa couleur préfèrée est noir.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