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Relationship Id="rId4" Type="http://schemas.openxmlformats.org/officeDocument/2006/relationships/image" Target="../media/image02.jpg"/><Relationship Id="rId5" Type="http://schemas.openxmlformats.org/officeDocument/2006/relationships/image" Target="../media/image00.jpg"/><Relationship Id="rId6" Type="http://schemas.openxmlformats.org/officeDocument/2006/relationships/image" Target="../media/image04.jpg"/><Relationship Id="rId7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sacrée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725" y="-176999"/>
            <a:ext cx="7497100" cy="606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1944" y="825799"/>
            <a:ext cx="836900" cy="116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68958" y="825799"/>
            <a:ext cx="889567" cy="116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94975" y="2681075"/>
            <a:ext cx="1053974" cy="125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07449" y="2634225"/>
            <a:ext cx="777775" cy="13500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3665000" y="4102300"/>
            <a:ext cx="12597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3600"/>
              <a:t>Moi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778625" y="4102300"/>
            <a:ext cx="23532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Mon frère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4248075" y="2155275"/>
            <a:ext cx="5997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3794975" y="1801275"/>
            <a:ext cx="9381600" cy="12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6257575" y="2238575"/>
            <a:ext cx="5997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6785225" y="2155275"/>
            <a:ext cx="5997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Ma mere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2977825" y="2079675"/>
            <a:ext cx="5997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Mon pere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pere s’appelle superman. Il a 33 ans. J’aime le football.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Ma mere s’appelle  jess glynne. Il a 40 ans. J’aime dancer.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Je m’appelle Batman. Il a 11 ans J’aime dancer.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Mon frere s’appelle Iron man. Il 15 ans J’aime  le football.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